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2564842-2A84-4050-B179-CDB20FDB5EF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50B0A4D-026A-4690-8131-4225A326F99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974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4842-2A84-4050-B179-CDB20FDB5EF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0A4D-026A-4690-8131-4225A326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3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4842-2A84-4050-B179-CDB20FDB5EF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0A4D-026A-4690-8131-4225A326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1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4842-2A84-4050-B179-CDB20FDB5EF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0A4D-026A-4690-8131-4225A326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1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2564842-2A84-4050-B179-CDB20FDB5EF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50B0A4D-026A-4690-8131-4225A326F99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53772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4842-2A84-4050-B179-CDB20FDB5EF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0A4D-026A-4690-8131-4225A326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175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4842-2A84-4050-B179-CDB20FDB5EF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0A4D-026A-4690-8131-4225A326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544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4842-2A84-4050-B179-CDB20FDB5EF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0A4D-026A-4690-8131-4225A326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6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4842-2A84-4050-B179-CDB20FDB5EF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0A4D-026A-4690-8131-4225A326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4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2564842-2A84-4050-B179-CDB20FDB5EF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50B0A4D-026A-4690-8131-4225A326F9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788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2564842-2A84-4050-B179-CDB20FDB5EF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50B0A4D-026A-4690-8131-4225A326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0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2564842-2A84-4050-B179-CDB20FDB5EF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50B0A4D-026A-4690-8131-4225A326F9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745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Redaction Poetry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3445" y="5255296"/>
            <a:ext cx="8045373" cy="132330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Blackout Poetry for Creative Journal Pages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1100" dirty="0" smtClean="0"/>
              <a:t>Examples are not mine but collected through various websites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2945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 had a lot of fun doing redaction poems with my 11th graders. They picked a…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34" y="593618"/>
            <a:ext cx="3376612" cy="4990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Artificial Heart by *carrieola on deviant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496" y="410433"/>
            <a:ext cx="2745833" cy="593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4653" y="6067060"/>
            <a:ext cx="6927122" cy="56588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Isolate terms and phrases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654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int of found text poem 'Completely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512763"/>
            <a:ext cx="2985393" cy="530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ertia by *carrieola on deviant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702468"/>
            <a:ext cx="3678643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5271" y="6111934"/>
            <a:ext cx="10178322" cy="149213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Draw over and collage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641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ime for Life by *carrieola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227012"/>
            <a:ext cx="3883025" cy="576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6de62791790af6363f8686c43f337c4f.jpg 1,200×1,600 pix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867" y="371092"/>
            <a:ext cx="3501297" cy="466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600" y="5250405"/>
            <a:ext cx="6323211" cy="149213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Collage terms and phrases over images block out large areas 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58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etry + Art Project... Love it!  arteascuola: 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6" y="417512"/>
            <a:ext cx="3104092" cy="465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ltered Book Art Project. A page taken from an old book, with certain words left uncovered by painting to create a found poetry style statement, then applied to a page in an old style type journal/ledger. http://hative.com/old-book-art-examples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417512"/>
            <a:ext cx="4391025" cy="600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853" y="5365868"/>
            <a:ext cx="5301522" cy="149213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Doodle your page with design and images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321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46" y="592668"/>
            <a:ext cx="3752793" cy="565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87a089155aa090137970ff153a8d2be.jpg (706×150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408" y="861498"/>
            <a:ext cx="2574925" cy="546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046" y="1720118"/>
            <a:ext cx="3286455" cy="1492132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+mn-lt"/>
              </a:rPr>
              <a:t>Isolate letters and to em</a:t>
            </a:r>
            <a:r>
              <a:rPr lang="en-US" sz="2800" dirty="0">
                <a:latin typeface="+mn-lt"/>
              </a:rPr>
              <a:t>p</a:t>
            </a:r>
            <a:r>
              <a:rPr lang="en-US" sz="2800" dirty="0" smtClean="0">
                <a:latin typeface="+mn-lt"/>
              </a:rPr>
              <a:t>hasize the poem.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Make your own poem and font add texture – there are no rules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729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ke Some Thing: Black-Out Poetry @ Berkley Public Library September 30, 2015 In celebration of Banned Books Week, we will engage in a little &quot;creative censoring&quot; of our own, taking pages of existing text and redacting all the words we don't want to keep to create our own, new poetic creations!  All teens welc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42" y="630238"/>
            <a:ext cx="3844925" cy="601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lack out poetry drawings - Google 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232" y="0"/>
            <a:ext cx="4308475" cy="620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7467" y="1770918"/>
            <a:ext cx="3117122" cy="1492132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+mn-lt"/>
              </a:rPr>
              <a:t>Expressive line and color help to offset the poem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914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ds are not light enough | by Ines Sei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41" y="491595"/>
            <a:ext cx="4304903" cy="573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944" y="1954593"/>
            <a:ext cx="3896055" cy="268514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Texturize and experiment with the paper and background/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foreground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670538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30</TotalTime>
  <Words>68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Impact</vt:lpstr>
      <vt:lpstr>Badge</vt:lpstr>
      <vt:lpstr>Redaction Poetry</vt:lpstr>
      <vt:lpstr>Isolate terms and phrases</vt:lpstr>
      <vt:lpstr>Draw over and collage</vt:lpstr>
      <vt:lpstr>Collage terms and phrases over images block out large areas </vt:lpstr>
      <vt:lpstr>Doodle your page with design and images</vt:lpstr>
      <vt:lpstr>Isolate letters and to emphasize the poem. Make your own poem and font add texture – there are no rules</vt:lpstr>
      <vt:lpstr>Expressive line and color help to offset the poem</vt:lpstr>
      <vt:lpstr>Texturize and experiment with the paper and background/ foreground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Redaction Poetry</dc:title>
  <dc:creator>Drusin, Vauncile</dc:creator>
  <cp:lastModifiedBy>Drusin, Vauncile</cp:lastModifiedBy>
  <cp:revision>6</cp:revision>
  <dcterms:created xsi:type="dcterms:W3CDTF">2017-10-10T13:34:17Z</dcterms:created>
  <dcterms:modified xsi:type="dcterms:W3CDTF">2017-10-17T10:51:17Z</dcterms:modified>
</cp:coreProperties>
</file>