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62" r:id="rId3"/>
    <p:sldId id="275" r:id="rId4"/>
    <p:sldId id="263" r:id="rId5"/>
    <p:sldId id="269" r:id="rId6"/>
    <p:sldId id="274" r:id="rId7"/>
    <p:sldId id="276" r:id="rId8"/>
    <p:sldId id="277" r:id="rId9"/>
    <p:sldId id="278" r:id="rId10"/>
    <p:sldId id="279" r:id="rId11"/>
    <p:sldId id="280" r:id="rId1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4" autoAdjust="0"/>
    <p:restoredTop sz="94660"/>
  </p:normalViewPr>
  <p:slideViewPr>
    <p:cSldViewPr>
      <p:cViewPr varScale="1">
        <p:scale>
          <a:sx n="81" d="100"/>
          <a:sy n="81" d="100"/>
        </p:scale>
        <p:origin x="120" y="678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A8D02-4E65-4CCD-8312-4AB164C6C77D}" type="datetimeFigureOut">
              <a:rPr lang="en-US"/>
              <a:t>10/13/2017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9DBA-4540-49B3-8FA9-6259387ECF9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755D9-D361-47B8-9652-3B4EA9776CE5}" type="datetimeFigureOut">
              <a:rPr lang="en-US"/>
              <a:t>10/13/2017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36274-F2B9-4C45-BBB4-0EDF4CD651A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36274-F2B9-4C45-BBB4-0EDF4CD651A7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2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36274-F2B9-4C45-BBB4-0EDF4CD651A7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52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36274-F2B9-4C45-BBB4-0EDF4CD651A7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8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36274-F2B9-4C45-BBB4-0EDF4CD651A7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6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10/13/2017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10/13/2017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2" y="533400"/>
            <a:ext cx="1371600" cy="55927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10/13/2017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10/13/2017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514601"/>
            <a:ext cx="9144000" cy="2819400"/>
          </a:xfrm>
        </p:spPr>
        <p:txBody>
          <a:bodyPr anchor="b">
            <a:noAutofit/>
          </a:bodyPr>
          <a:lstStyle>
            <a:lvl1pPr algn="l">
              <a:defRPr sz="6600" b="0" i="0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990600"/>
            <a:ext cx="8229600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10/13/2017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10/13/2017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10/13/2017</a:t>
            </a:fld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10/13/2017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t>10/13/2017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10/13/2017</a:t>
            </a:fld>
            <a:endParaRPr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pic>
        <p:nvPicPr>
          <p:cNvPr id="9" name="Picture 4" descr="An empty placeholder to add an image. Click on the placeholder and select the image that you wish to ad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3829175-527E-46A3-863C-1BB1F163B849}" type="datetimeFigureOut">
              <a:rPr lang="en-US" smtClean="0"/>
              <a:pPr/>
              <a:t>10/13/2017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137D0E-4A4F-4307-8994-C1891D747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8612" y="152400"/>
            <a:ext cx="4724399" cy="4800600"/>
          </a:xfrm>
        </p:spPr>
        <p:txBody>
          <a:bodyPr/>
          <a:lstStyle/>
          <a:p>
            <a:r>
              <a:rPr lang="en-US" dirty="0" smtClean="0"/>
              <a:t>Mind Mapping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 Visual Organization Process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8102" y="914400"/>
            <a:ext cx="5267042" cy="533288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565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812" y="990600"/>
            <a:ext cx="7201912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8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412" y="533399"/>
            <a:ext cx="4343400" cy="597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1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-457200"/>
            <a:ext cx="9601200" cy="1143000"/>
          </a:xfrm>
        </p:spPr>
        <p:txBody>
          <a:bodyPr/>
          <a:lstStyle/>
          <a:p>
            <a:r>
              <a:rPr lang="en-US" dirty="0" smtClean="0"/>
              <a:t>What is a mind map?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04012" y="457200"/>
            <a:ext cx="520584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 </a:t>
            </a:r>
            <a:r>
              <a:rPr lang="en-US" sz="2000" b="1" dirty="0"/>
              <a:t>mind map</a:t>
            </a:r>
            <a:r>
              <a:rPr lang="en-US" sz="2000" dirty="0"/>
              <a:t> is a </a:t>
            </a:r>
            <a:r>
              <a:rPr lang="en-US" sz="2000" dirty="0" smtClean="0"/>
              <a:t>diagram</a:t>
            </a:r>
            <a:r>
              <a:rPr lang="en-US" sz="2000" dirty="0"/>
              <a:t> used to visually organize information.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It </a:t>
            </a:r>
            <a:r>
              <a:rPr lang="en-US" sz="2000" dirty="0"/>
              <a:t>is often created around a single concept, drawn as an image in the center of a blank page, to which associated representations of ideas such as images, words and parts of words are added.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Major </a:t>
            </a:r>
            <a:r>
              <a:rPr lang="en-US" sz="2000" dirty="0"/>
              <a:t>ideas are connected directly to the central concept, and other ideas branch out from those</a:t>
            </a:r>
            <a:r>
              <a:rPr lang="en-US" sz="20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Mind maps can be drawn by hand, either as "rough notes" during a </a:t>
            </a:r>
            <a:r>
              <a:rPr lang="en-US" sz="2000" dirty="0" smtClean="0"/>
              <a:t>lecture, a planning session.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Mind </a:t>
            </a:r>
            <a:r>
              <a:rPr lang="en-US" sz="2000" dirty="0"/>
              <a:t>maps are </a:t>
            </a:r>
            <a:r>
              <a:rPr lang="en-US" sz="2000" dirty="0" smtClean="0"/>
              <a:t>also called</a:t>
            </a:r>
            <a:r>
              <a:rPr lang="en-US" sz="2000" dirty="0"/>
              <a:t> </a:t>
            </a:r>
            <a:r>
              <a:rPr lang="en-US" sz="2000" dirty="0" smtClean="0"/>
              <a:t>spider grams or sun bursting. </a:t>
            </a:r>
            <a:endParaRPr lang="en-US" sz="2000" b="0" i="0" dirty="0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12" y="1079331"/>
            <a:ext cx="6117298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1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37612" y="1752600"/>
            <a:ext cx="3200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As with other diagramming tools, mind maps can be used to </a:t>
            </a:r>
            <a:r>
              <a:rPr lang="en-US" sz="2400" dirty="0" smtClean="0"/>
              <a:t>generate, visualize, structure and</a:t>
            </a:r>
            <a:r>
              <a:rPr lang="en-US" sz="2400" dirty="0"/>
              <a:t> </a:t>
            </a:r>
            <a:r>
              <a:rPr lang="en-US" sz="2400" dirty="0" smtClean="0"/>
              <a:t>classify</a:t>
            </a:r>
            <a:r>
              <a:rPr lang="en-US" sz="2400" dirty="0"/>
              <a:t> ideas, and as an aid to </a:t>
            </a:r>
            <a:r>
              <a:rPr lang="en-US" sz="2400" dirty="0" smtClean="0"/>
              <a:t>studying and</a:t>
            </a:r>
            <a:r>
              <a:rPr lang="en-US" sz="2400" dirty="0"/>
              <a:t> organizing </a:t>
            </a:r>
            <a:r>
              <a:rPr lang="en-US" sz="2400" dirty="0" err="1" smtClean="0"/>
              <a:t>infor-mation</a:t>
            </a:r>
            <a:r>
              <a:rPr lang="en-US" sz="2400" dirty="0"/>
              <a:t>, </a:t>
            </a:r>
            <a:r>
              <a:rPr lang="en-US" sz="2400" dirty="0" smtClean="0"/>
              <a:t>solving problems</a:t>
            </a:r>
            <a:r>
              <a:rPr lang="en-US" sz="2400" dirty="0"/>
              <a:t>, making decisions, and </a:t>
            </a:r>
            <a:r>
              <a:rPr lang="en-US" sz="2400" dirty="0" smtClean="0"/>
              <a:t>writing.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12" y="533400"/>
            <a:ext cx="780519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6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12" y="1447800"/>
            <a:ext cx="10627744" cy="48006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0412" y="744494"/>
            <a:ext cx="6096000" cy="5509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Mindmapping Steps: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60412" y="744494"/>
            <a:ext cx="6096000" cy="550905"/>
          </a:xfrm>
        </p:spPr>
        <p:txBody>
          <a:bodyPr/>
          <a:lstStyle/>
          <a:p>
            <a:r>
              <a:rPr lang="en-US" dirty="0" err="1" smtClean="0"/>
              <a:t>Mindmapping</a:t>
            </a:r>
            <a:r>
              <a:rPr lang="en-US" dirty="0" smtClean="0"/>
              <a:t> Steps: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723813" y="1676400"/>
            <a:ext cx="4419598" cy="41148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Start in the center with an image of the topic, using at least 3 colors.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Use images, symbols, codes, and dimensions throughout your mind map.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Select key words and print using upper or lower case letters.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Each word/image is best alone and sitting on its own line.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lines should be connected, starting from the central image. The lines become thinner as they radiate out from the center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161212" y="744495"/>
            <a:ext cx="4191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US" sz="2000" dirty="0"/>
              <a:t>Make the lines the same length as the word/image they support</a:t>
            </a:r>
            <a:r>
              <a:rPr lang="en-US" sz="2000" dirty="0" smtClean="0"/>
              <a:t>.</a:t>
            </a:r>
          </a:p>
          <a:p>
            <a:pPr marL="457200" indent="-457200">
              <a:buFont typeface="+mj-lt"/>
              <a:buAutoNum type="arabicPeriod" startAt="6"/>
            </a:pPr>
            <a:endParaRPr lang="en-US" sz="2000" dirty="0"/>
          </a:p>
          <a:p>
            <a:pPr marL="457200" indent="-457200">
              <a:buFont typeface="+mj-lt"/>
              <a:buAutoNum type="arabicPeriod" startAt="6"/>
            </a:pPr>
            <a:r>
              <a:rPr lang="en-US" sz="2000" dirty="0"/>
              <a:t>Use multiple colors throughout the mind map, for visual stimulation and also for encoding or grouping</a:t>
            </a:r>
            <a:r>
              <a:rPr lang="en-US" sz="2000" dirty="0" smtClean="0"/>
              <a:t>.</a:t>
            </a:r>
          </a:p>
          <a:p>
            <a:pPr marL="457200" indent="-457200">
              <a:buFont typeface="+mj-lt"/>
              <a:buAutoNum type="arabicPeriod" startAt="6"/>
            </a:pPr>
            <a:endParaRPr lang="en-US" sz="2000" dirty="0"/>
          </a:p>
          <a:p>
            <a:pPr marL="457200" indent="-457200">
              <a:buFont typeface="+mj-lt"/>
              <a:buAutoNum type="arabicPeriod" startAt="6"/>
            </a:pPr>
            <a:r>
              <a:rPr lang="en-US" sz="2000" dirty="0"/>
              <a:t>Develop your own personal style of mind mapping.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sz="2000" dirty="0"/>
              <a:t>Use emphasis and show associations in your mind map</a:t>
            </a:r>
            <a:r>
              <a:rPr lang="en-US" sz="2000" dirty="0" smtClean="0"/>
              <a:t>.</a:t>
            </a:r>
          </a:p>
          <a:p>
            <a:pPr marL="457200" indent="-457200">
              <a:buFont typeface="+mj-lt"/>
              <a:buAutoNum type="arabicPeriod" startAt="6"/>
            </a:pPr>
            <a:endParaRPr lang="en-US" sz="2000" dirty="0"/>
          </a:p>
          <a:p>
            <a:pPr marL="457200" indent="-457200">
              <a:buFont typeface="+mj-lt"/>
              <a:buAutoNum type="arabicPeriod" startAt="6"/>
            </a:pPr>
            <a:r>
              <a:rPr lang="en-US" sz="2000" dirty="0" smtClean="0"/>
              <a:t>Keep </a:t>
            </a:r>
            <a:r>
              <a:rPr lang="en-US" sz="2000" dirty="0"/>
              <a:t>the mind map clear by </a:t>
            </a:r>
            <a:r>
              <a:rPr lang="en-US" sz="2000" dirty="0" smtClean="0"/>
              <a:t>       using </a:t>
            </a:r>
            <a:r>
              <a:rPr lang="en-US" sz="2000" dirty="0"/>
              <a:t>radial hierarchy or outlines to embrace your </a:t>
            </a:r>
            <a:r>
              <a:rPr lang="en-US" sz="2000" dirty="0" smtClean="0"/>
              <a:t>branches.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2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 Map Samples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You can find many more on Google Images or </a:t>
            </a:r>
            <a:r>
              <a:rPr lang="en-US" dirty="0" err="1" smtClean="0"/>
              <a:t>Pinterest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012" y="1219200"/>
            <a:ext cx="5999585" cy="436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0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012" y="990600"/>
            <a:ext cx="6781800" cy="48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18" t="7093" r="709" b="12057"/>
          <a:stretch/>
        </p:blipFill>
        <p:spPr>
          <a:xfrm>
            <a:off x="5561012" y="1066800"/>
            <a:ext cx="5257800" cy="434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12" y="1066799"/>
            <a:ext cx="3429000" cy="441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012" y="1143000"/>
            <a:ext cx="672497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atercolor_16x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00001016.potx" id="{8AD53B0B-FC02-4342-9C97-FCB4E3E31C20}" vid="{17FAF719-7E74-4133-9EF7-340AA294087B}"/>
    </a:ext>
  </a:extLst>
</a:theme>
</file>

<file path=ppt/theme/theme2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Watercolor presentation (widescreen)</Template>
  <TotalTime>50</TotalTime>
  <Words>192</Words>
  <Application>Microsoft Office PowerPoint</Application>
  <PresentationFormat>Custom</PresentationFormat>
  <Paragraphs>34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Palatino Linotype</vt:lpstr>
      <vt:lpstr>Watercolor_16x9</vt:lpstr>
      <vt:lpstr>Mind Mapping</vt:lpstr>
      <vt:lpstr>What is a mind map?</vt:lpstr>
      <vt:lpstr>PowerPoint Presentation</vt:lpstr>
      <vt:lpstr>PowerPoint Presentation</vt:lpstr>
      <vt:lpstr>Mindmapping Steps:</vt:lpstr>
      <vt:lpstr>Mind Map Samples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Mind Mapping</dc:title>
  <dc:creator>OShea, Marjorie L.</dc:creator>
  <cp:lastModifiedBy>Drusin, Vauncile</cp:lastModifiedBy>
  <cp:revision>6</cp:revision>
  <dcterms:created xsi:type="dcterms:W3CDTF">2017-07-23T19:43:08Z</dcterms:created>
  <dcterms:modified xsi:type="dcterms:W3CDTF">2017-10-13T11:30:22Z</dcterms:modified>
</cp:coreProperties>
</file>